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52" r:id="rId2"/>
    <p:sldId id="453" r:id="rId3"/>
    <p:sldId id="454" r:id="rId4"/>
    <p:sldId id="455" r:id="rId5"/>
    <p:sldId id="456" r:id="rId6"/>
    <p:sldId id="457" r:id="rId7"/>
    <p:sldId id="458" r:id="rId8"/>
    <p:sldId id="459" r:id="rId9"/>
  </p:sldIdLst>
  <p:sldSz cx="9144000" cy="5143500" type="screen16x9"/>
  <p:notesSz cx="6669088" cy="99187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88000"/>
    <a:srgbClr val="D8FFBD"/>
    <a:srgbClr val="294CE3"/>
    <a:srgbClr val="D8FAFE"/>
    <a:srgbClr val="EFFED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457" autoAdjust="0"/>
    <p:restoredTop sz="94245" autoAdjust="0"/>
  </p:normalViewPr>
  <p:slideViewPr>
    <p:cSldViewPr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0" y="441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91"/>
          </a:xfrm>
          <a:prstGeom prst="rect">
            <a:avLst/>
          </a:prstGeom>
        </p:spPr>
        <p:txBody>
          <a:bodyPr vert="horz" lIns="90818" tIns="45409" rIns="90818" bIns="4540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91"/>
          </a:xfrm>
          <a:prstGeom prst="rect">
            <a:avLst/>
          </a:prstGeom>
        </p:spPr>
        <p:txBody>
          <a:bodyPr vert="horz" lIns="90818" tIns="45409" rIns="90818" bIns="45409" rtlCol="0"/>
          <a:lstStyle>
            <a:lvl1pPr algn="r">
              <a:defRPr sz="1200"/>
            </a:lvl1pPr>
          </a:lstStyle>
          <a:p>
            <a:fld id="{BFC90ACC-B3B4-49F2-8D02-0DF5A03F7665}" type="datetimeFigureOut">
              <a:rPr lang="ru-RU" smtClean="0"/>
              <a:pPr/>
              <a:t>20.12.2021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889938" cy="496490"/>
          </a:xfrm>
          <a:prstGeom prst="rect">
            <a:avLst/>
          </a:prstGeom>
        </p:spPr>
        <p:txBody>
          <a:bodyPr vert="horz" lIns="90818" tIns="45409" rIns="90818" bIns="4540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7607" y="9420624"/>
            <a:ext cx="2889938" cy="496490"/>
          </a:xfrm>
          <a:prstGeom prst="rect">
            <a:avLst/>
          </a:prstGeom>
        </p:spPr>
        <p:txBody>
          <a:bodyPr vert="horz" lIns="90818" tIns="45409" rIns="90818" bIns="45409" rtlCol="0" anchor="b"/>
          <a:lstStyle>
            <a:lvl1pPr algn="r">
              <a:defRPr sz="1200"/>
            </a:lvl1pPr>
          </a:lstStyle>
          <a:p>
            <a:fld id="{67B84489-855C-4820-91BE-F9C5219E87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6748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3" y="20"/>
            <a:ext cx="2889937" cy="495936"/>
          </a:xfrm>
          <a:prstGeom prst="rect">
            <a:avLst/>
          </a:prstGeom>
        </p:spPr>
        <p:txBody>
          <a:bodyPr vert="horz" lIns="90460" tIns="45230" rIns="90460" bIns="4523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7627" y="20"/>
            <a:ext cx="2889937" cy="495936"/>
          </a:xfrm>
          <a:prstGeom prst="rect">
            <a:avLst/>
          </a:prstGeom>
        </p:spPr>
        <p:txBody>
          <a:bodyPr vert="horz" lIns="90460" tIns="45230" rIns="90460" bIns="45230" rtlCol="0"/>
          <a:lstStyle>
            <a:lvl1pPr algn="r">
              <a:defRPr sz="1200"/>
            </a:lvl1pPr>
          </a:lstStyle>
          <a:p>
            <a:fld id="{1ED51EC0-BE27-4E0B-8401-CA38EF44B23A}" type="datetimeFigureOut">
              <a:rPr lang="ru-RU" smtClean="0"/>
              <a:pPr/>
              <a:t>20.12.2021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1750" y="746125"/>
            <a:ext cx="6605588" cy="3716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60" tIns="45230" rIns="90460" bIns="4523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909" y="4711387"/>
            <a:ext cx="5335270" cy="4463414"/>
          </a:xfrm>
          <a:prstGeom prst="rect">
            <a:avLst/>
          </a:prstGeom>
        </p:spPr>
        <p:txBody>
          <a:bodyPr vert="horz" lIns="90460" tIns="45230" rIns="90460" bIns="4523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3" y="9421063"/>
            <a:ext cx="2889937" cy="495936"/>
          </a:xfrm>
          <a:prstGeom prst="rect">
            <a:avLst/>
          </a:prstGeom>
        </p:spPr>
        <p:txBody>
          <a:bodyPr vert="horz" lIns="90460" tIns="45230" rIns="90460" bIns="4523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7627" y="9421063"/>
            <a:ext cx="2889937" cy="495936"/>
          </a:xfrm>
          <a:prstGeom prst="rect">
            <a:avLst/>
          </a:prstGeom>
        </p:spPr>
        <p:txBody>
          <a:bodyPr vert="horz" lIns="90460" tIns="45230" rIns="90460" bIns="45230" rtlCol="0" anchor="b"/>
          <a:lstStyle>
            <a:lvl1pPr algn="r">
              <a:defRPr sz="1200"/>
            </a:lvl1pPr>
          </a:lstStyle>
          <a:p>
            <a:fld id="{FDA1272C-35E6-4B4F-A633-B9747CD93A5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371958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67FF-EE22-43CE-BB47-B73AD8705819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2787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659D-1DF3-4C15-A3E1-7026E3A471CF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8513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2763-5501-4A47-B0B1-3B353E432486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5682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BC18-6ED9-491C-A26B-7D6594EB08CD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80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E8CE-BC76-48EE-8E31-22B494C76BD0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0055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17B9-738D-4852-84DA-E1D31383BDA0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9152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2C1D-EAE4-49A0-B5DC-CFAA6EA02300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1773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9065-86BD-4E53-8D62-C99C46D5242A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9933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7ED5-32E2-4B31-A284-B78A7CCCB44A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3945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2F29-DB4E-4403-9E8D-70CDAC3C0907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156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F281-89BB-4140-BE1C-2191C1F5B2F1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8670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92437-9E12-4A31-9210-7BFBA31FAA35}" type="datetime1">
              <a:rPr lang="ru-RU" smtClean="0"/>
              <a:pPr/>
              <a:t>20.12.2021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0120-8BAC-4C77-AF13-B1C934A0420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6609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7642349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УЧАСТОК, НАХОДЯЩИЙСЯ В ГОСУДАРСТВЕННОЙ СОБСТВЕННОСТИ ТВЕРСКОЙ ОБЛАСТИ, РАСПОЛОЖЕННЫЙ В БЕЖЕЦКОМ РАЙОНЕ ТВЕРСКОЙ ОБЛАСТИ 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ShangurovaAV\Desktop\Шангурова\Письма\5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36" y="933947"/>
            <a:ext cx="5714746" cy="3164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5576" y="4227934"/>
            <a:ext cx="529506" cy="144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5922" y="4066282"/>
            <a:ext cx="5973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Земельный участок с кадастровым номером 69:02:0000026:548, площадью 283,9 га, расположенный по адресу: Тверская область, </a:t>
            </a:r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Бежецкий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муниципальный район, свободный от прав третьих лиц.</a:t>
            </a:r>
          </a:p>
          <a:p>
            <a:pPr algn="just"/>
            <a:r>
              <a:rPr lang="ru-RU" sz="800" b="1" dirty="0" smtClean="0">
                <a:latin typeface="Times New Roman"/>
                <a:ea typeface="Times New Roman"/>
              </a:rPr>
              <a:t>                  </a:t>
            </a:r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940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8176414" cy="104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ЗЕМЕЛЬНЫЕ УЧАСТКИ ИЗ ЗЕМЕЛЬ С/Х НАЗНАЧЕНИЯ, РАСПОЛОЖЕННЫЕ НА ТЕРРИТОРИИ БЕЖЕЦКОГО МУНИЦИПАЛЬНОГО РАЙОНА ТВЕРСКОЙ ОБЛАСТИ, ИЗЫМАЕМЫЕ У СОБСТВЕННИКА В СВЯЗИ С НЕИСПОЛЬЗОВАНИЕМ В СООТВЕТСТВИИ С ЦЕЛЕВЫМ НАЗНАЧЕНИЕМ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58726" y="4444162"/>
            <a:ext cx="529506" cy="144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2655" y="4392503"/>
            <a:ext cx="713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latin typeface="Times New Roman"/>
                <a:ea typeface="Times New Roman"/>
              </a:rPr>
              <a:t>земельные участки, расположенные в районе д. </a:t>
            </a:r>
            <a:r>
              <a:rPr lang="ru-RU" sz="1200" b="1" dirty="0" err="1" smtClean="0">
                <a:latin typeface="Times New Roman"/>
                <a:ea typeface="Times New Roman"/>
              </a:rPr>
              <a:t>Косоногово</a:t>
            </a:r>
            <a:r>
              <a:rPr lang="ru-RU" sz="1200" b="1" dirty="0" smtClean="0">
                <a:latin typeface="Times New Roman"/>
                <a:ea typeface="Times New Roman"/>
              </a:rPr>
              <a:t> </a:t>
            </a:r>
            <a:r>
              <a:rPr lang="ru-RU" sz="1200" b="1" dirty="0" err="1" smtClean="0">
                <a:latin typeface="Times New Roman"/>
                <a:ea typeface="Times New Roman"/>
              </a:rPr>
              <a:t>Бежецкого</a:t>
            </a:r>
            <a:r>
              <a:rPr lang="ru-RU" sz="1200" b="1" dirty="0" smtClean="0">
                <a:latin typeface="Times New Roman"/>
                <a:ea typeface="Times New Roman"/>
              </a:rPr>
              <a:t> муниципального района, площадь массива 39 га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94" y="1071552"/>
            <a:ext cx="5552085" cy="30653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8521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1397" y="4299663"/>
            <a:ext cx="529506" cy="144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314968" y="4212847"/>
            <a:ext cx="67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 smtClean="0">
                <a:latin typeface="Times New Roman"/>
                <a:ea typeface="Times New Roman"/>
              </a:rPr>
              <a:t>земельные участки, расположенные в районе д. </a:t>
            </a:r>
            <a:r>
              <a:rPr lang="ru-RU" sz="1200" b="1" dirty="0" err="1" smtClean="0">
                <a:latin typeface="Times New Roman"/>
                <a:ea typeface="Times New Roman"/>
              </a:rPr>
              <a:t>Домацкое</a:t>
            </a:r>
            <a:r>
              <a:rPr lang="ru-RU" sz="1200" b="1" dirty="0" smtClean="0">
                <a:latin typeface="Times New Roman"/>
                <a:ea typeface="Times New Roman"/>
              </a:rPr>
              <a:t> </a:t>
            </a:r>
            <a:r>
              <a:rPr lang="ru-RU" sz="1200" b="1" dirty="0" err="1" smtClean="0">
                <a:latin typeface="Times New Roman"/>
                <a:ea typeface="Times New Roman"/>
              </a:rPr>
              <a:t>Бежецкого</a:t>
            </a:r>
            <a:r>
              <a:rPr lang="ru-RU" sz="1200" b="1" dirty="0" smtClean="0">
                <a:latin typeface="Times New Roman"/>
                <a:ea typeface="Times New Roman"/>
              </a:rPr>
              <a:t> муниципального района Тверской области, площадь массива 86 га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6" y="1071552"/>
            <a:ext cx="5214974" cy="3110905"/>
          </a:xfrm>
          <a:prstGeom prst="rect">
            <a:avLst/>
          </a:prstGeom>
        </p:spPr>
      </p:pic>
      <p:sp>
        <p:nvSpPr>
          <p:cNvPr id="12" name="Заголовок 20"/>
          <p:cNvSpPr txBox="1">
            <a:spLocks/>
          </p:cNvSpPr>
          <p:nvPr/>
        </p:nvSpPr>
        <p:spPr bwMode="auto">
          <a:xfrm>
            <a:off x="793356" y="124899"/>
            <a:ext cx="8176414" cy="104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ЗЕМЕЛЬНЫЕ УЧАСТКИ ИЗ ЗЕМЕЛЬ С/Х НАЗНАЧЕНИЯ, РАСПОЛОЖЕННЫЕ НА ТЕРРИТОРИИ БЕЖЕЦКОГО МУНИЦИПАЛЬНОГО РАЙОНА ТВЕРСКОЙ ОБЛАСТИ, ИЗЫМАЕМЫЕ У СОБСТВЕННИКА В СВЯЗИ С НЕИСПОЛЬЗОВАНИЕМ В СООТВЕТСТВИИ С ЦЕЛЕВЫМ НАЗНАЧЕНИЕМ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49714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1162" y="4297114"/>
            <a:ext cx="529506" cy="144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354918" y="4195682"/>
            <a:ext cx="684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земельные участки, расположенные в районе д. </a:t>
            </a:r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Голчань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Бежецкого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муниципального района Тверской области, площадь массива 144 га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08" y="1000114"/>
            <a:ext cx="5072097" cy="3155243"/>
          </a:xfrm>
          <a:prstGeom prst="rect">
            <a:avLst/>
          </a:prstGeom>
        </p:spPr>
      </p:pic>
      <p:sp>
        <p:nvSpPr>
          <p:cNvPr id="12" name="Заголовок 20"/>
          <p:cNvSpPr txBox="1">
            <a:spLocks/>
          </p:cNvSpPr>
          <p:nvPr/>
        </p:nvSpPr>
        <p:spPr bwMode="auto">
          <a:xfrm>
            <a:off x="958726" y="76795"/>
            <a:ext cx="8176414" cy="98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ЗЕМЕЛЬНЫЕ УЧАСТКИ ИЗ ЗЕМЕЛЬ С/Х НАЗНАЧЕНИЯ, РАСПОЛОЖЕННЫЕ НА ТЕРРИТОРИИ БЕЖЕЦКОГО МУНИЦИПАЛЬНОГО РАЙОНА ТВЕРСКОЙ ОБЛАСТИ, ИЗЫМАЕМЫЕ У СОБСТВЕННИКА В СВЯЗИ С НЕИСПОЛЬЗОВАНИЕМ В СООТВЕТСТВИИ С ЦЕЛЕВЫМ НАЗНАЧЕНИЕМ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602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7642349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УЧАСТОК, НАХОДЯЩИЙСЯ В СОБСТВЕННОСТИ МО «СУКРОМЕНСКОЕ СЕЛЬСКОЕ ПОСЕЛЕНИЕ» БЕЖЕЦКОГО МУНИЦИПАЛЬНОГО  РАЙОНА ТВЕРСКОЙ ОБЛАСТИ 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1538" y="4143386"/>
            <a:ext cx="529506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43042" y="4143386"/>
            <a:ext cx="597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Земельный участок в границах СПК «Юркино» площадью 337,5 га вблизи               д. Нивы,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Кулигино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д. Скрипки,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Осташково</a:t>
            </a:r>
            <a:endParaRPr lang="ru-RU" sz="1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" b="1" dirty="0" smtClean="0">
                <a:latin typeface="Times New Roman"/>
                <a:ea typeface="Times New Roman"/>
              </a:rPr>
              <a:t>                  </a:t>
            </a:r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46" y="785800"/>
            <a:ext cx="4714908" cy="32937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940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7642349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УЧАСТОК, НАХОДЯЩИЙСЯ В СОБСТВЕННОСТИ МО «СУКРОМЕНСКОЕ СЕЛЬСКОЕ ПОСЕЛЕНИЕ» БЕЖЕЦКОГО МУНИЦИПАЛЬНОГО  РАЙОНА ТВЕРСКОЙ ОБЛАСТИ 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1538" y="4143386"/>
            <a:ext cx="529506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5922" y="4066282"/>
            <a:ext cx="597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Земельный участок в границах СПК им. Калинина площадью 416 га вблизи              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Жихино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д. Дуброво, д. Власьево, с. Новое Село</a:t>
            </a:r>
          </a:p>
          <a:p>
            <a:pPr algn="just"/>
            <a:r>
              <a:rPr lang="ru-RU" sz="800" b="1" dirty="0" smtClean="0">
                <a:latin typeface="Times New Roman"/>
                <a:ea typeface="Times New Roman"/>
              </a:rPr>
              <a:t>                  </a:t>
            </a:r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46" y="785800"/>
            <a:ext cx="4786346" cy="32605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940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7642349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УЧАСТОК, НАХОДЯЩИЙСЯ В СОБСТВЕННОСТИ МО «СУКРОМЕНСКОЕ СЕЛЬСКОЕ ПОСЕЛЕНИЕ» БЕЖЕЦКОГО МУНИЦИПАЛЬНОГО  РАЙОНА ТВЕРСКОЙ ОБЛАСТИ 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1538" y="4143386"/>
            <a:ext cx="529506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5922" y="4066282"/>
            <a:ext cx="597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Земельный участок в границах СПК «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Югжа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» площадью 539 га вблизи                          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Ерогнеевка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Михалево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д. Бор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Михалевский</a:t>
            </a:r>
            <a:endParaRPr lang="ru-RU" sz="1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" b="1" dirty="0" smtClean="0">
                <a:latin typeface="Times New Roman"/>
                <a:ea typeface="Times New Roman"/>
              </a:rPr>
              <a:t>                  </a:t>
            </a:r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RadchenkoYG\Desktop\Бежецк сельхоз\Югжа 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857238"/>
            <a:ext cx="4929222" cy="3040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5940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20"/>
          <p:cNvSpPr txBox="1">
            <a:spLocks/>
          </p:cNvSpPr>
          <p:nvPr/>
        </p:nvSpPr>
        <p:spPr bwMode="auto">
          <a:xfrm>
            <a:off x="958726" y="76795"/>
            <a:ext cx="7642349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УЧАСТОК, НАХОДЯЩИЙСЯ В СОБСТВЕННОСТИ МО «ГОРОДИЩЕНСКОЕ СЕЛЬСКОЕ ПОСЕЛЕНИЕ» БЕЖЕЦКОГО МУНИЦИПАЛЬНОГО  РАЙОНА ТВЕРСКОЙ ОБЛАСТИ </a:t>
            </a:r>
            <a:endParaRPr lang="ru-RU" altLang="ru-RU" sz="1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01075" y="4664075"/>
            <a:ext cx="3651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9"/>
          <p:cNvSpPr txBox="1">
            <a:spLocks noChangeArrowheads="1"/>
          </p:cNvSpPr>
          <p:nvPr/>
        </p:nvSpPr>
        <p:spPr bwMode="auto">
          <a:xfrm>
            <a:off x="4116388" y="26019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 b="1">
                <a:solidFill>
                  <a:schemeClr val="bg1"/>
                </a:solidFill>
              </a:rPr>
              <a:t>120 км.</a:t>
            </a:r>
          </a:p>
        </p:txBody>
      </p:sp>
      <p:sp>
        <p:nvSpPr>
          <p:cNvPr id="2053" name="TextBox 10"/>
          <p:cNvSpPr txBox="1">
            <a:spLocks noChangeArrowheads="1"/>
          </p:cNvSpPr>
          <p:nvPr/>
        </p:nvSpPr>
        <p:spPr bwMode="auto">
          <a:xfrm>
            <a:off x="6213475" y="1590675"/>
            <a:ext cx="107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ru-RU" altLang="ru-RU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с.Завидово</a:t>
            </a:r>
          </a:p>
        </p:txBody>
      </p:sp>
      <p:pic>
        <p:nvPicPr>
          <p:cNvPr id="2054" name="Рисунок 1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90500" y="180975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3"/>
          <p:cNvSpPr txBox="1">
            <a:spLocks noChangeArrowheads="1"/>
          </p:cNvSpPr>
          <p:nvPr/>
        </p:nvSpPr>
        <p:spPr bwMode="auto">
          <a:xfrm>
            <a:off x="5589588" y="3676650"/>
            <a:ext cx="212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ru-RU" alt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1538" y="4143386"/>
            <a:ext cx="529506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655922" y="4066282"/>
            <a:ext cx="5973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Земельные участки в границах СПК им. Ильича площадью 832 га вблизи              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Орлиха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 3-я, д. Малые Городищи, д. Городищи,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Федяево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Узуниха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,                     д. </a:t>
            </a:r>
            <a:r>
              <a:rPr lang="ru-RU" sz="1200" b="1" dirty="0" err="1" smtClean="0">
                <a:latin typeface="Times New Roman" pitchFamily="18" charset="0"/>
                <a:cs typeface="Times New Roman" pitchFamily="18" charset="0"/>
              </a:rPr>
              <a:t>Мокрявицы</a:t>
            </a:r>
            <a:endParaRPr lang="ru-RU" sz="1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" b="1" dirty="0" smtClean="0">
                <a:latin typeface="Times New Roman"/>
                <a:ea typeface="Times New Roman"/>
              </a:rPr>
              <a:t>                  </a:t>
            </a:r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1000114"/>
            <a:ext cx="3316124" cy="257024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6" y="1000114"/>
            <a:ext cx="3500462" cy="26103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9402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10765</TotalTime>
  <Words>418</Words>
  <Application>Microsoft Office PowerPoint</Application>
  <PresentationFormat>Экран (16:9)</PresentationFormat>
  <Paragraphs>45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Макшанцев</dc:creator>
  <cp:lastModifiedBy>Радченко Юлия Георгиевна</cp:lastModifiedBy>
  <cp:revision>774</cp:revision>
  <cp:lastPrinted>2021-12-20T06:29:44Z</cp:lastPrinted>
  <dcterms:created xsi:type="dcterms:W3CDTF">2016-11-09T06:27:12Z</dcterms:created>
  <dcterms:modified xsi:type="dcterms:W3CDTF">2021-12-20T11:48:14Z</dcterms:modified>
</cp:coreProperties>
</file>